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258" r:id="rId3"/>
    <p:sldId id="386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5" r:id="rId38"/>
    <p:sldId id="296" r:id="rId39"/>
    <p:sldId id="297" r:id="rId40"/>
    <p:sldId id="298" r:id="rId41"/>
    <p:sldId id="299" r:id="rId42"/>
    <p:sldId id="300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0" r:id="rId91"/>
    <p:sldId id="351" r:id="rId92"/>
    <p:sldId id="352" r:id="rId93"/>
    <p:sldId id="353" r:id="rId94"/>
    <p:sldId id="354" r:id="rId95"/>
    <p:sldId id="355" r:id="rId96"/>
    <p:sldId id="356" r:id="rId97"/>
    <p:sldId id="357" r:id="rId98"/>
    <p:sldId id="358" r:id="rId99"/>
    <p:sldId id="35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  <p:sldId id="378" r:id="rId119"/>
    <p:sldId id="379" r:id="rId120"/>
    <p:sldId id="380" r:id="rId121"/>
    <p:sldId id="381" r:id="rId122"/>
    <p:sldId id="382" r:id="rId123"/>
    <p:sldId id="383" r:id="rId124"/>
    <p:sldId id="385" r:id="rId125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7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16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6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21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89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9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3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5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07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0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8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FE909-81E2-405B-BF51-96086033709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FD283-2B09-4401-8A80-AE0C993F58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3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63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2394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3502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2951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09325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6949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597252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66411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176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2389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36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89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63372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6279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462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5300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99523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1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603516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33178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51363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4647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84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43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9093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72667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70190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2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526041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74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6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526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21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526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24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2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054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620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8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69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19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10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02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6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2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2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93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009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79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566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78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0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738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249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855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3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51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88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55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902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93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9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55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80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60910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4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448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1303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654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4079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89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849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1938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36685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14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23637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8143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5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7988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37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055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95851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5048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99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2030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8897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09947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9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1988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6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334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0423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85008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1326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23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28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9290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09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0650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13443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8203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7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340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18914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655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321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531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688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8532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5321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33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10642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07040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8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8289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7107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164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67483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3566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840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4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716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5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3076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6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676158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7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8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8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5278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99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7813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0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31198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1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1578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2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25699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naging-wordpress-websites-training-course-feb-2015-103-1024.jpg%0D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6194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0</Words>
  <Application>Microsoft Office PowerPoint</Application>
  <PresentationFormat>On-screen Show (4:3)</PresentationFormat>
  <Paragraphs>0</Paragraphs>
  <Slides>124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Ilyas</dc:creator>
  <cp:lastModifiedBy>Muhammad Ilyas</cp:lastModifiedBy>
  <cp:revision>5</cp:revision>
  <dcterms:created xsi:type="dcterms:W3CDTF">2016-04-25T08:31:13Z</dcterms:created>
  <dcterms:modified xsi:type="dcterms:W3CDTF">2016-04-25T14:38:48Z</dcterms:modified>
</cp:coreProperties>
</file>